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CEIA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CEIA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9AC262A-4524-435C-93F2-83F1363BF3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 irmãos, nos reunimos </a:t>
            </a:r>
          </a:p>
          <a:p>
            <a:r>
              <a:rPr lang="pt-BR" dirty="0"/>
              <a:t>Para a ceia do Senhor;</a:t>
            </a:r>
          </a:p>
          <a:p>
            <a:r>
              <a:rPr lang="pt-BR" dirty="0"/>
              <a:t>Nos achamos imbuídos </a:t>
            </a:r>
          </a:p>
          <a:p>
            <a:r>
              <a:rPr lang="pt-BR" dirty="0"/>
              <a:t>De Seu divinal amor. </a:t>
            </a:r>
          </a:p>
        </p:txBody>
      </p:sp>
    </p:spTree>
    <p:extLst>
      <p:ext uri="{BB962C8B-B14F-4D97-AF65-F5344CB8AC3E}">
        <p14:creationId xmlns:p14="http://schemas.microsoft.com/office/powerpoint/2010/main" val="47916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CEIA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158B1D7-D052-4739-83A3-B0161F6DDA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 emblemas, compreendemos </a:t>
            </a:r>
          </a:p>
          <a:p>
            <a:r>
              <a:rPr lang="pt-BR" dirty="0"/>
              <a:t>Quanto amor Jesus nos tem.</a:t>
            </a:r>
          </a:p>
          <a:p>
            <a:r>
              <a:rPr lang="pt-BR" dirty="0"/>
              <a:t>Comovidos, recebemos, </a:t>
            </a:r>
          </a:p>
          <a:p>
            <a:r>
              <a:rPr lang="pt-BR" dirty="0"/>
              <a:t>Em Sua graça, todo o bem. </a:t>
            </a:r>
          </a:p>
        </p:txBody>
      </p:sp>
    </p:spTree>
    <p:extLst>
      <p:ext uri="{BB962C8B-B14F-4D97-AF65-F5344CB8AC3E}">
        <p14:creationId xmlns:p14="http://schemas.microsoft.com/office/powerpoint/2010/main" val="3383849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CEIA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4CCAE4C-A2D6-49D0-BFFE-7A81B5B734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pecado traz ao mundo </a:t>
            </a:r>
          </a:p>
          <a:p>
            <a:r>
              <a:rPr lang="pt-BR" dirty="0"/>
              <a:t>Morte eterna e perdição; </a:t>
            </a:r>
          </a:p>
          <a:p>
            <a:r>
              <a:rPr lang="pt-BR" dirty="0"/>
              <a:t>De Jesus, o amor profundo</a:t>
            </a:r>
          </a:p>
          <a:p>
            <a:r>
              <a:rPr lang="pt-BR" dirty="0"/>
              <a:t>Nos livrou da escravidão. </a:t>
            </a:r>
          </a:p>
        </p:txBody>
      </p:sp>
    </p:spTree>
    <p:extLst>
      <p:ext uri="{BB962C8B-B14F-4D97-AF65-F5344CB8AC3E}">
        <p14:creationId xmlns:p14="http://schemas.microsoft.com/office/powerpoint/2010/main" val="336698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CEIA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ACA639C-C3CC-401D-A7DD-49CDAC0B77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Grata comunhão mantemos </a:t>
            </a:r>
          </a:p>
          <a:p>
            <a:r>
              <a:rPr lang="pt-BR" dirty="0"/>
              <a:t>Pela morte de Jesus; </a:t>
            </a:r>
          </a:p>
          <a:p>
            <a:r>
              <a:rPr lang="pt-BR" dirty="0"/>
              <a:t>Nossas pretensões deixamos </a:t>
            </a:r>
          </a:p>
          <a:p>
            <a:r>
              <a:rPr lang="pt-BR" dirty="0"/>
              <a:t>Encravadas sobre a cruz. </a:t>
            </a:r>
          </a:p>
        </p:txBody>
      </p:sp>
    </p:spTree>
    <p:extLst>
      <p:ext uri="{BB962C8B-B14F-4D97-AF65-F5344CB8AC3E}">
        <p14:creationId xmlns:p14="http://schemas.microsoft.com/office/powerpoint/2010/main" val="1635972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CEIA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22BF405-D116-4DE1-82CF-7851293DDE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passado, mau e triste,</a:t>
            </a:r>
          </a:p>
          <a:p>
            <a:r>
              <a:rPr lang="pt-BR" dirty="0"/>
              <a:t>Lá na cruz desfeito está; </a:t>
            </a:r>
          </a:p>
          <a:p>
            <a:r>
              <a:rPr lang="pt-BR" dirty="0"/>
              <a:t>Para nós somente existe </a:t>
            </a:r>
          </a:p>
          <a:p>
            <a:r>
              <a:rPr lang="pt-BR" dirty="0"/>
              <a:t>Paz em Deus, que durará. </a:t>
            </a:r>
          </a:p>
        </p:txBody>
      </p:sp>
    </p:spTree>
    <p:extLst>
      <p:ext uri="{BB962C8B-B14F-4D97-AF65-F5344CB8AC3E}">
        <p14:creationId xmlns:p14="http://schemas.microsoft.com/office/powerpoint/2010/main" val="1837760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CEIA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2B7C6A3-A1DC-4B2C-9C8A-1C3A0D33C2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Graças damos com louvores —</a:t>
            </a:r>
          </a:p>
          <a:p>
            <a:r>
              <a:rPr lang="pt-BR" sz="4000" dirty="0"/>
              <a:t>Homenagem ao Senhor —</a:t>
            </a:r>
          </a:p>
          <a:p>
            <a:r>
              <a:rPr lang="pt-BR" sz="4000" dirty="0"/>
              <a:t>Pelos Seus reais favores, </a:t>
            </a:r>
          </a:p>
          <a:p>
            <a:r>
              <a:rPr lang="pt-BR" sz="4000" dirty="0"/>
              <a:t>Pelo Seu fervente amor. </a:t>
            </a:r>
          </a:p>
        </p:txBody>
      </p:sp>
    </p:spTree>
    <p:extLst>
      <p:ext uri="{BB962C8B-B14F-4D97-AF65-F5344CB8AC3E}">
        <p14:creationId xmlns:p14="http://schemas.microsoft.com/office/powerpoint/2010/main" val="3927492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88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CEIA DO SENHOR</vt:lpstr>
      <vt:lpstr>A CEIA DO SENHOR</vt:lpstr>
      <vt:lpstr>A CEIA DO SENHOR</vt:lpstr>
      <vt:lpstr>A CEIA DO SENHOR</vt:lpstr>
      <vt:lpstr>A CEIA DO SENHOR</vt:lpstr>
      <vt:lpstr>A CEIA DO SENHOR</vt:lpstr>
      <vt:lpstr>A CEIA DO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2019-06-12T23:08:46Z</dcterms:modified>
</cp:coreProperties>
</file>

<file path=docProps/thumbnail.jpeg>
</file>